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70" r:id="rId6"/>
    <p:sldId id="271" r:id="rId7"/>
    <p:sldId id="272" r:id="rId8"/>
    <p:sldId id="273" r:id="rId9"/>
    <p:sldId id="274" r:id="rId10"/>
    <p:sldId id="27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EEF"/>
    <a:srgbClr val="09D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EC35-B6B3-4C45-9744-E885683B9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7F3DF-267C-46B7-9691-6ABA48B6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94E9-B233-4A39-AF47-99A5599A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889D-8A75-4AC0-B3E4-7CD5A9EF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5D36F-7663-4D0A-BB39-FF5D1ADF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7FF6-8F23-4E66-98E6-04F39E89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650E4-7C19-4A0E-851C-5D9348F7E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3384-992C-48A0-BDF8-18E2AFE5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7C5C-1292-4880-A8F4-E08D7D6D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24D5-7454-48CE-A83D-94081AB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3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F44EB-562F-40B3-97CD-CB2AEA5BE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B3B22-65EC-441F-B35D-AC4D2B5F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A9E35-2A9D-4C07-B4A3-EA20A6EA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CA2C0-6160-440E-BBF8-CC18A8EB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A3623-7A93-48CD-988A-D241F11C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D10D-052C-4E17-AAAD-9A0B94A2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93FDE-34BA-4212-ACCF-3C3C3D965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67607-1B38-4967-B6DF-106452EF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E754-C272-4A08-9BB5-E9A60A65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E162D-CD75-49CD-855D-169D5B62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EDAC-0A51-4327-B60A-0C88C4F1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6D9D3-9244-4545-BE22-97B4C114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EE18-C27C-430C-8016-EC5D29FD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3FD4-1598-4351-9A8F-40CD92BF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E470-84F2-4053-9E6A-F306AF02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2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C3CA-94F5-476E-BDF9-F8441949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00DC-546D-4D95-B1D4-14B0D4160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42ACD-6D04-45E1-9F75-62D79D08C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76721-AC01-4C0B-9A55-58E53AEE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BCE6C-09C7-4294-8591-015531E0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497D3-FDBF-44A0-B5CE-0F04E415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1A27-4E96-471D-8F98-1C5DBB17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12177-C34A-4567-9663-29ECEFFC0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5ADD9-7296-4610-843C-BB790C0D7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2743E-DD88-4963-838F-028B36DAC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ABF77-D477-4D61-B9D5-ABB09AF30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DC522-1F39-49EE-A68A-6DAA3993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2515F5-4082-417E-AEE9-35E3D3ED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486EF-85FE-4FC0-A5C9-82C01BF7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BCCB-4947-4D90-B022-751ADEEC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A1572-A980-4AA3-A85A-F90C0966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0C435-887E-4ADB-9D10-8E4574A1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1BBB1-9E6F-468E-AA0D-92E0AA51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C750E-E830-491D-9D2A-78B086F0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6941-4A5A-4016-8293-A9BE0FEA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E0AD4-92F6-4849-897E-38025B62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AEFE-7104-4F65-98BF-3A2B22CB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D84A-B5C4-4807-8662-C42DF6B1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B4AAC-569D-4D96-9FEA-5F18E21B4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35A35-0767-4022-A96E-AA1D8E88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0CDB4-D112-4176-BD65-F9A15C7E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E87BD-814B-4A48-BA10-5F7E808F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2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D81C-FA4F-4434-8D57-3238BE2F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5516B-CE42-4EFC-9B7F-F87E13459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ABA03-2C69-4830-8E94-AFDC95C75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5D2E3-FE2D-49CE-BA74-87207116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86B58-4CC2-41EC-B1E7-3EB99833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15FD3-8276-4C58-B4B3-0320850F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E580A-424E-4B96-AC1C-2FB59B8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ED3C1-0835-443A-AF48-9F9B6E4B7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402D-6D01-44B4-BFE8-BC05BA49C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6F41-E82B-4621-A0D3-CA16C12B26C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A901-745A-4BF2-8BD9-F4FDB1EB6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74242-64F0-4771-BFE4-E2932E438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a%20href=%22https:/www.freepik.es/fotos-vectores-gratis/fondo%22%3eVector%20de%20Fondo%20creado%20por%20Creative_hat%20-%20www.freepik.es%3c/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ealth%20Survey%20Results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1862A-F055-415B-96D2-ADEDAD02A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7368" y="4427336"/>
            <a:ext cx="4645250" cy="1147863"/>
          </a:xfrm>
        </p:spPr>
        <p:txBody>
          <a:bodyPr anchor="t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ADULT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Health Survey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A0DBA-F248-4332-B04B-04B148F9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42369" y="2115117"/>
            <a:ext cx="6978698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REST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 you sleep deeply?</a:t>
            </a:r>
          </a:p>
          <a:p>
            <a:pPr marL="342900" indent="-342900">
              <a:buAutoNum type="arabicPeriod"/>
            </a:pPr>
            <a:r>
              <a:rPr lang="en-US" sz="2000" dirty="0"/>
              <a:t>Do get a minimum of 6-8 </a:t>
            </a:r>
            <a:r>
              <a:rPr lang="en-US" sz="2000" dirty="0" err="1"/>
              <a:t>hrs</a:t>
            </a:r>
            <a:r>
              <a:rPr lang="en-US" sz="2000" dirty="0"/>
              <a:t> sleep a night or 10 </a:t>
            </a:r>
            <a:r>
              <a:rPr lang="en-US" sz="2000" dirty="0" err="1"/>
              <a:t>hrs</a:t>
            </a:r>
            <a:r>
              <a:rPr lang="en-US" sz="2000" dirty="0"/>
              <a:t> if you are a teenager or elderly?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rarely/never use drugs or alcohol to help you sleep?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engage in other activities to help you relax?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power-nap, meditate or pray to unwind?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avoid using technology late at night?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take annual vacations?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consciously relax your body?   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      Yes = +1     No = -1     Unsure or in between = 0</a:t>
            </a:r>
          </a:p>
          <a:p>
            <a:endParaRPr lang="es-ES" sz="800" dirty="0"/>
          </a:p>
          <a:p>
            <a:endParaRPr lang="es-ES" sz="800" dirty="0"/>
          </a:p>
          <a:p>
            <a:r>
              <a:rPr lang="es-ES" sz="800" dirty="0"/>
              <a:t>Blue wave </a:t>
            </a:r>
            <a:r>
              <a:rPr lang="es-ES" sz="800" dirty="0" err="1"/>
              <a:t>design</a:t>
            </a:r>
            <a:r>
              <a:rPr lang="es-ES" sz="800" dirty="0"/>
              <a:t> </a:t>
            </a:r>
            <a:r>
              <a:rPr lang="es-ES" sz="800" dirty="0" err="1"/>
              <a:t>credit</a:t>
            </a:r>
            <a:r>
              <a:rPr lang="es-ES" sz="800" dirty="0"/>
              <a:t>: &lt;a </a:t>
            </a:r>
            <a:r>
              <a:rPr lang="es-ES" sz="800" dirty="0" err="1"/>
              <a:t>href</a:t>
            </a:r>
            <a:r>
              <a:rPr lang="es-ES" sz="800" dirty="0"/>
              <a:t>="https://www.freepik.es/fotos-vectores-gratis/fondo"&gt;Vector de Fondo creado por </a:t>
            </a:r>
            <a:r>
              <a:rPr lang="es-ES" sz="800" dirty="0" err="1"/>
              <a:t>Creative_hat</a:t>
            </a:r>
            <a:r>
              <a:rPr lang="es-ES" sz="800" dirty="0"/>
              <a:t> - www.freepik.es&lt;/a&gt;</a:t>
            </a:r>
            <a:endParaRPr lang="en-US" sz="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6" name="Picture 5" descr="A close up of a piece of paper&#10;&#10;Description automatically generated">
            <a:hlinkClick r:id="rId2" action="ppaction://hlinkfile"/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30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B620551D-FA3E-4D97-9372-70702D71A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r="1" b="1767"/>
          <a:stretch/>
        </p:blipFill>
        <p:spPr>
          <a:xfrm>
            <a:off x="5350917" y="303769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D8AE5-EEE9-4B12-8953-75C2A6D97441}"/>
              </a:ext>
            </a:extLst>
          </p:cNvPr>
          <p:cNvSpPr txBox="1"/>
          <p:nvPr/>
        </p:nvSpPr>
        <p:spPr>
          <a:xfrm>
            <a:off x="360836" y="705558"/>
            <a:ext cx="5888380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Nearly there!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3. Consider which of your healthcare practices need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work. Share your results with a partner.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4. Research the healthcare practices you need 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address. Check out </a:t>
            </a:r>
            <a:r>
              <a:rPr lang="en-US" sz="2000" i="1" dirty="0"/>
              <a:t>It Takes 7 Health Facts &amp; Tips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5. Formulate and record a plan of how you intend 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change some of your healthcare practices. Use an </a:t>
            </a:r>
            <a:r>
              <a:rPr lang="en-US" sz="2000" i="1" dirty="0"/>
              <a:t>It Takes 7</a:t>
            </a:r>
            <a:r>
              <a:rPr lang="en-US" sz="2000" dirty="0"/>
              <a:t> Brainstorm Sheet. Chart your progress.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6. Come back and redo this survey in a month to see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how you are progressing.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7. Remember…..Take care naturally!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75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CD8AE5-EEE9-4B12-8953-75C2A6D97441}"/>
              </a:ext>
            </a:extLst>
          </p:cNvPr>
          <p:cNvSpPr txBox="1"/>
          <p:nvPr/>
        </p:nvSpPr>
        <p:spPr>
          <a:xfrm>
            <a:off x="1184556" y="153606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       All done!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80A14F-F84C-476D-9B2C-E7D45CA80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905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0904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B620551D-FA3E-4D97-9372-70702D71A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r="1" b="1767"/>
          <a:stretch/>
        </p:blipFill>
        <p:spPr>
          <a:xfrm>
            <a:off x="5350917" y="337635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D8AE5-EEE9-4B12-8953-75C2A6D97441}"/>
              </a:ext>
            </a:extLst>
          </p:cNvPr>
          <p:cNvSpPr txBox="1"/>
          <p:nvPr/>
        </p:nvSpPr>
        <p:spPr>
          <a:xfrm>
            <a:off x="568458" y="775896"/>
            <a:ext cx="5315507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Hi,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Welcome to the It Takes 7 Health Survey!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7 Easy Steps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/>
              <a:t>Print the Health Survey Results sheet.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/>
              <a:t>Complete the Health Survey questions.                             Tally and </a:t>
            </a:r>
            <a:r>
              <a:rPr lang="en-US" dirty="0" err="1"/>
              <a:t>colour</a:t>
            </a:r>
            <a:r>
              <a:rPr lang="en-US" dirty="0"/>
              <a:t> in your results as you go.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/>
              <a:t>Review your results. Share and compare.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/>
              <a:t>Research the healthcare practices you need to address. 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/>
              <a:t>Formulate and make a record of how you plan to improve your healthcare practices. Chart your progress.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/>
              <a:t>Redo the survey in a month.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/>
              <a:t>Remember…..Take care naturally! </a:t>
            </a:r>
          </a:p>
        </p:txBody>
      </p:sp>
    </p:spTree>
    <p:extLst>
      <p:ext uri="{BB962C8B-B14F-4D97-AF65-F5344CB8AC3E}">
        <p14:creationId xmlns:p14="http://schemas.microsoft.com/office/powerpoint/2010/main" val="271583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049CD44-7FFB-4D4C-8C1B-49EA9DD97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35" y="643467"/>
            <a:ext cx="4025094" cy="5571066"/>
          </a:xfrm>
          <a:prstGeom prst="rect">
            <a:avLst/>
          </a:prstGeom>
        </p:spPr>
      </p:pic>
      <p:pic>
        <p:nvPicPr>
          <p:cNvPr id="6" name="Graphic 5" descr="Printer">
            <a:hlinkClick r:id="rId3" action="ppaction://hlinkfile"/>
            <a:extLst>
              <a:ext uri="{FF2B5EF4-FFF2-40B4-BE49-F238E27FC236}">
                <a16:creationId xmlns:a16="http://schemas.microsoft.com/office/drawing/2014/main" id="{B6004863-E798-4D3C-82F4-831EF8E88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8408" y="5645425"/>
            <a:ext cx="392358" cy="451747"/>
          </a:xfrm>
          <a:prstGeom prst="rect">
            <a:avLst/>
          </a:prstGeom>
        </p:spPr>
      </p:pic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64B65D68-5DB5-480E-9D0A-C9F24C36EBC9}"/>
              </a:ext>
            </a:extLst>
          </p:cNvPr>
          <p:cNvSpPr/>
          <p:nvPr/>
        </p:nvSpPr>
        <p:spPr>
          <a:xfrm>
            <a:off x="1050043" y="1012874"/>
            <a:ext cx="4025094" cy="5084298"/>
          </a:xfrm>
          <a:prstGeom prst="flowChartOffpageConnector">
            <a:avLst/>
          </a:prstGeom>
          <a:solidFill>
            <a:srgbClr val="BD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43E99-8D98-485E-BF33-5540AB299777}"/>
              </a:ext>
            </a:extLst>
          </p:cNvPr>
          <p:cNvSpPr txBox="1"/>
          <p:nvPr/>
        </p:nvSpPr>
        <p:spPr>
          <a:xfrm>
            <a:off x="1560320" y="1734908"/>
            <a:ext cx="3215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Print a copy of this </a:t>
            </a:r>
            <a:r>
              <a:rPr lang="en-US" b="1" dirty="0"/>
              <a:t>Health Survey Results Shee</a:t>
            </a:r>
            <a:r>
              <a:rPr lang="en-US" dirty="0"/>
              <a:t>t before you start the survey. 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b="1" dirty="0"/>
              <a:t>Answer the health survey questions </a:t>
            </a:r>
            <a:r>
              <a:rPr lang="en-US" dirty="0"/>
              <a:t>on the following slides. </a:t>
            </a:r>
            <a:r>
              <a:rPr lang="en-US" b="1" dirty="0"/>
              <a:t>Tally your results</a:t>
            </a:r>
            <a:r>
              <a:rPr lang="en-US" dirty="0"/>
              <a:t> and </a:t>
            </a:r>
            <a:r>
              <a:rPr lang="en-US" b="1" dirty="0" err="1"/>
              <a:t>colour</a:t>
            </a:r>
            <a:r>
              <a:rPr lang="en-US" b="1" dirty="0"/>
              <a:t> in the sections </a:t>
            </a:r>
            <a:r>
              <a:rPr lang="en-US" dirty="0"/>
              <a:t>on your Health Survey Result’s sheet to match your score. </a:t>
            </a:r>
          </a:p>
        </p:txBody>
      </p:sp>
    </p:spTree>
    <p:extLst>
      <p:ext uri="{BB962C8B-B14F-4D97-AF65-F5344CB8AC3E}">
        <p14:creationId xmlns:p14="http://schemas.microsoft.com/office/powerpoint/2010/main" val="187553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42369" y="2115117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ATTITUDE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Are your emotions well balanced? </a:t>
            </a:r>
          </a:p>
          <a:p>
            <a:pPr marL="342900" indent="-342900">
              <a:buAutoNum type="arabicPeriod"/>
            </a:pPr>
            <a:r>
              <a:rPr lang="en-US" sz="2000" dirty="0"/>
              <a:t>Are your motivation levels high? 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get on well with family and friends?</a:t>
            </a:r>
          </a:p>
          <a:p>
            <a:pPr marL="342900" indent="-342900">
              <a:buAutoNum type="arabicPeriod"/>
            </a:pPr>
            <a:r>
              <a:rPr lang="en-US" sz="2000" dirty="0"/>
              <a:t>Work associates? 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manage conflict situations effectively? 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enjoy your own company? </a:t>
            </a:r>
          </a:p>
          <a:p>
            <a:pPr marL="342900" indent="-342900">
              <a:buAutoNum type="arabicPeriod"/>
            </a:pPr>
            <a:r>
              <a:rPr lang="en-US" sz="2000" dirty="0"/>
              <a:t>Are you often happy or content?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read inspirational stories regularly?   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      Yes = +1     No = -1     Unsure or in between = 0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5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42369" y="2115117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AIR</a:t>
            </a:r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2000" dirty="0"/>
              <a:t>Do you breathe through your nose?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regularly breathe deeply?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use breathing to calm your emotions?</a:t>
            </a:r>
          </a:p>
          <a:p>
            <a:pPr marL="342900" indent="-342900">
              <a:buAutoNum type="arabicPeriod"/>
            </a:pPr>
            <a:r>
              <a:rPr lang="en-US" sz="2000" dirty="0"/>
              <a:t>Is your posture generally upright and chest expanded?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open windows/doors to let fresh air in the house?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live in a smoke-free home?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have potted plants in your house?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go outside and enjoy fresh air daily?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      </a:t>
            </a:r>
          </a:p>
          <a:p>
            <a:r>
              <a:rPr lang="en-US" sz="2000" dirty="0"/>
              <a:t>      Yes +1     No = -1     Unsure or in between = 0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3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65431" y="2133875"/>
            <a:ext cx="6781092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NUTRITION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 you eat 3 meals each day?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eat at least 2 fruit and 5 vegetables each day?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eat protein with each meal?                                (meats, fish, dairy, nuts, legumes)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avoid fatty, over salted foods?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drink limited tea, coffee, alcohol or caffeinated drinks daily?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limit daily sweet treats or soft drinks to one a day?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eat your meal in a relaxed manner?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take a moment to give thanks for your meal?  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      Yes = +1    No = -1    Unsure or in between = 0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       </a:t>
            </a:r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87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5080933" y="2115117"/>
            <a:ext cx="7111045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SUNSHINE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In the Summer do you regularly practice SunSmart rules?             (hat, sunscreen, protective clothing, sunglasses, water)</a:t>
            </a:r>
          </a:p>
          <a:p>
            <a:pPr marL="342900" indent="-342900">
              <a:buAutoNum type="arabicPeriod"/>
            </a:pPr>
            <a:r>
              <a:rPr lang="en-US" sz="2000" dirty="0"/>
              <a:t>Do reapply sunscreen when in the sun for lengthy periods?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cover up during maximum sun times (10am -3pm)?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spend time outdoors during the safe sun times?              (Early in the morning or late afternoon)</a:t>
            </a:r>
          </a:p>
          <a:p>
            <a:pPr marL="342900" indent="-342900">
              <a:buAutoNum type="arabicPeriod"/>
            </a:pPr>
            <a:r>
              <a:rPr lang="en-US" sz="2000" dirty="0"/>
              <a:t>In the winter do you get adequate exposure to sunlight?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understand the role of Vitamin D in the body?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make efforts to seek sunshine to enhance your mood?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know exposure to the sun is important for gut health?   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      Yes = +1     No = -1     Unsure or in between = 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6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87149" y="2115117"/>
            <a:ext cx="6773442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WATER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 you drink water regularly throughout the day?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drink 1½ - 2 litres of water daily?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drink filtered or rainwater?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increase your intake of water when in heated or air-conditioned rooms?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drink more water when exercising?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dilute your fruit juices or sugary drinks?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avoid drinking more than 2 caffeinated drinks a day?</a:t>
            </a:r>
          </a:p>
          <a:p>
            <a:pPr marL="342900" indent="-342900">
              <a:buAutoNum type="arabicPeriod"/>
            </a:pPr>
            <a:r>
              <a:rPr lang="en-US" sz="2000" dirty="0"/>
              <a:t>Do you regularly carry a water bottle?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     Yes = +1     No = -1     Unsure or in between = 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73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42390" y="2115117"/>
            <a:ext cx="7249610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EXERCISE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1. Do you exercise regularly?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2. Is being active a part of your daily routine?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3. Do you walk or ride instead of taking the car or public transport?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4. Do you engage in team sport activities?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5. On your holidays do you seek out physical recreational activities?                         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(hiking, swimming, cycling,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6. Do you have a gym membership or exercise with a friend?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7. Do you enjoy physical exercise?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8. Do you set exercise goals and stick to them?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Yes = +1     No = -1     Unsure or in between = 0</a:t>
            </a:r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24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999</Words>
  <Application>Microsoft Office PowerPoint</Application>
  <PresentationFormat>Widescreen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Thomas</dc:creator>
  <cp:lastModifiedBy>Trish Thomas</cp:lastModifiedBy>
  <cp:revision>16</cp:revision>
  <dcterms:created xsi:type="dcterms:W3CDTF">2020-04-08T08:33:34Z</dcterms:created>
  <dcterms:modified xsi:type="dcterms:W3CDTF">2020-05-12T05:59:27Z</dcterms:modified>
</cp:coreProperties>
</file>