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70" r:id="rId6"/>
    <p:sldId id="271" r:id="rId7"/>
    <p:sldId id="272" r:id="rId8"/>
    <p:sldId id="273" r:id="rId9"/>
    <p:sldId id="274" r:id="rId10"/>
    <p:sldId id="27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EF"/>
    <a:srgbClr val="09D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EC35-B6B3-4C45-9744-E885683B9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7F3DF-267C-46B7-9691-6ABA48B6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94E9-B233-4A39-AF47-99A5599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89D-8A75-4AC0-B3E4-7CD5A9EF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5D36F-7663-4D0A-BB39-FF5D1ADF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7FF6-8F23-4E66-98E6-04F39E89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50E4-7C19-4A0E-851C-5D9348F7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3384-992C-48A0-BDF8-18E2AFE5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7C5C-1292-4880-A8F4-E08D7D6D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24D5-7454-48CE-A83D-94081AB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F44EB-562F-40B3-97CD-CB2AEA5BE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B3B22-65EC-441F-B35D-AC4D2B5F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9E35-2A9D-4C07-B4A3-EA20A6E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A2C0-6160-440E-BBF8-CC18A8EB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3623-7A93-48CD-988A-D241F11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D10D-052C-4E17-AAAD-9A0B94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3FDE-34BA-4212-ACCF-3C3C3D96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7607-1B38-4967-B6DF-106452EF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E754-C272-4A08-9BB5-E9A60A65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162D-CD75-49CD-855D-169D5B6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EDAC-0A51-4327-B60A-0C88C4F1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D9D3-9244-4545-BE22-97B4C114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EE18-C27C-430C-8016-EC5D29FD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3FD4-1598-4351-9A8F-40CD92B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E470-84F2-4053-9E6A-F306AF02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3CA-94F5-476E-BDF9-F8441949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00DC-546D-4D95-B1D4-14B0D416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2ACD-6D04-45E1-9F75-62D79D08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76721-AC01-4C0B-9A55-58E53AE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CE6C-09C7-4294-8591-015531E0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497D3-FDBF-44A0-B5CE-0F04E415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A27-4E96-471D-8F98-1C5DBB17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2177-C34A-4567-9663-29ECEFFC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5ADD9-7296-4610-843C-BB790C0D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2743E-DD88-4963-838F-028B36DAC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ABF77-D477-4D61-B9D5-ABB09AF30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DC522-1F39-49EE-A68A-6DAA399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515F5-4082-417E-AEE9-35E3D3ED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86EF-85FE-4FC0-A5C9-82C01BF7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BCCB-4947-4D90-B022-751ADEEC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A1572-A980-4AA3-A85A-F90C0966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C435-887E-4ADB-9D10-8E4574A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1BBB1-9E6F-468E-AA0D-92E0AA51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C750E-E830-491D-9D2A-78B086F0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6941-4A5A-4016-8293-A9BE0FEA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0AD4-92F6-4849-897E-38025B62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AEFE-7104-4F65-98BF-3A2B22C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D84A-B5C4-4807-8662-C42DF6B1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4AAC-569D-4D96-9FEA-5F18E21B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35A35-0767-4022-A96E-AA1D8E8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CDB4-D112-4176-BD65-F9A15C7E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87BD-814B-4A48-BA10-5F7E808F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D81C-FA4F-4434-8D57-3238BE2F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5516B-CE42-4EFC-9B7F-F87E13459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BA03-2C69-4830-8E94-AFDC95C7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D2E3-FE2D-49CE-BA74-87207116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86B58-4CC2-41EC-B1E7-3EB99833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5FD3-8276-4C58-B4B3-0320850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E580A-424E-4B96-AC1C-2FB59B8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C1-0835-443A-AF48-9F9B6E4B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402D-6D01-44B4-BFE8-BC05BA49C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6F41-E82B-4621-A0D3-CA16C12B26CA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A901-745A-4BF2-8BD9-F4FDB1EB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4242-64F0-4771-BFE4-E2932E43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ealth%20Survey%20Result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1862A-F055-415B-96D2-ADEDAD02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7368" y="4427336"/>
            <a:ext cx="4645250" cy="1147863"/>
          </a:xfrm>
        </p:spPr>
        <p:txBody>
          <a:bodyPr anchor="t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STUDENT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Health Survey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A0DBA-F248-4332-B04B-04B148F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90" y="2115117"/>
            <a:ext cx="7249610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REST</a:t>
            </a:r>
          </a:p>
          <a:p>
            <a:endParaRPr lang="en-US" sz="20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sleep for around 10 hours each night?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engage in activities that help you relax?                                                   (hobbies, swimming, playing with pets, gardening, etc)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Is your room quiet and dark? 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avoid using technology in bed at night?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Not really = 0   Sometimes = 1   Most of the time = 2</a:t>
            </a:r>
            <a:endParaRPr lang="en-US" sz="20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2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D8AE5-EEE9-4B12-8953-75C2A6D97441}"/>
              </a:ext>
            </a:extLst>
          </p:cNvPr>
          <p:cNvSpPr txBox="1"/>
          <p:nvPr/>
        </p:nvSpPr>
        <p:spPr>
          <a:xfrm>
            <a:off x="201307" y="1558998"/>
            <a:ext cx="611923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61BC17-109B-40DD-A04F-FBAD80464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-2"/>
            <a:ext cx="6858002" cy="6858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F5AD6-619F-3A7A-1EEB-339EF9CA1C24}"/>
              </a:ext>
            </a:extLst>
          </p:cNvPr>
          <p:cNvSpPr txBox="1"/>
          <p:nvPr/>
        </p:nvSpPr>
        <p:spPr>
          <a:xfrm>
            <a:off x="1158240" y="2092960"/>
            <a:ext cx="3596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Great!</a:t>
            </a:r>
          </a:p>
          <a:p>
            <a:endParaRPr lang="en-AU" sz="2400" dirty="0"/>
          </a:p>
          <a:p>
            <a:r>
              <a:rPr lang="en-AU" sz="2400" dirty="0"/>
              <a:t>You are now ready to review your results.</a:t>
            </a:r>
          </a:p>
          <a:p>
            <a:endParaRPr lang="en-AU" sz="2400" dirty="0"/>
          </a:p>
          <a:p>
            <a:r>
              <a:rPr lang="en-AU" sz="2400" dirty="0"/>
              <a:t>Go back to the website and do Lesson 3c.</a:t>
            </a:r>
          </a:p>
        </p:txBody>
      </p:sp>
    </p:spTree>
    <p:extLst>
      <p:ext uri="{BB962C8B-B14F-4D97-AF65-F5344CB8AC3E}">
        <p14:creationId xmlns:p14="http://schemas.microsoft.com/office/powerpoint/2010/main" val="378957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CD8AE5-EEE9-4B12-8953-75C2A6D97441}"/>
              </a:ext>
            </a:extLst>
          </p:cNvPr>
          <p:cNvSpPr txBox="1"/>
          <p:nvPr/>
        </p:nvSpPr>
        <p:spPr>
          <a:xfrm>
            <a:off x="1184556" y="1536068"/>
            <a:ext cx="5314543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       Well done!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80A14F-F84C-476D-9B2C-E7D45CA80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r="905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0904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D8AE5-EEE9-4B12-8953-75C2A6D97441}"/>
              </a:ext>
            </a:extLst>
          </p:cNvPr>
          <p:cNvSpPr txBox="1"/>
          <p:nvPr/>
        </p:nvSpPr>
        <p:spPr>
          <a:xfrm>
            <a:off x="487680" y="623496"/>
            <a:ext cx="5608320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Welcome to the </a:t>
            </a:r>
            <a:r>
              <a:rPr lang="en-US" sz="2400" i="1" dirty="0"/>
              <a:t>It Takes 7 </a:t>
            </a:r>
            <a:r>
              <a:rPr lang="en-US" sz="2400" dirty="0"/>
              <a:t>Health Survey!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86AC679-4940-48FC-AAEB-1E01C588E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-2"/>
            <a:ext cx="685800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049CD44-7FFB-4D4C-8C1B-49EA9DD97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35" y="643467"/>
            <a:ext cx="4025094" cy="5571066"/>
          </a:xfrm>
          <a:prstGeom prst="rect">
            <a:avLst/>
          </a:prstGeom>
        </p:spPr>
      </p:pic>
      <p:pic>
        <p:nvPicPr>
          <p:cNvPr id="6" name="Graphic 5" descr="Printer">
            <a:hlinkClick r:id="rId3" action="ppaction://hlinkfile"/>
            <a:extLst>
              <a:ext uri="{FF2B5EF4-FFF2-40B4-BE49-F238E27FC236}">
                <a16:creationId xmlns:a16="http://schemas.microsoft.com/office/drawing/2014/main" id="{B6004863-E798-4D3C-82F4-831EF8E8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8408" y="5645425"/>
            <a:ext cx="392358" cy="451747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64B65D68-5DB5-480E-9D0A-C9F24C36EBC9}"/>
              </a:ext>
            </a:extLst>
          </p:cNvPr>
          <p:cNvSpPr/>
          <p:nvPr/>
        </p:nvSpPr>
        <p:spPr>
          <a:xfrm>
            <a:off x="1050043" y="1012874"/>
            <a:ext cx="4025094" cy="5084298"/>
          </a:xfrm>
          <a:prstGeom prst="flowChartOffpageConnector">
            <a:avLst/>
          </a:prstGeom>
          <a:solidFill>
            <a:srgbClr val="BD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43E99-8D98-485E-BF33-5540AB299777}"/>
              </a:ext>
            </a:extLst>
          </p:cNvPr>
          <p:cNvSpPr txBox="1"/>
          <p:nvPr/>
        </p:nvSpPr>
        <p:spPr>
          <a:xfrm>
            <a:off x="1560320" y="1734908"/>
            <a:ext cx="3215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Print a copy of the </a:t>
            </a:r>
            <a:r>
              <a:rPr lang="en-US" b="1" dirty="0"/>
              <a:t>Health Survey Results Shee</a:t>
            </a:r>
            <a:r>
              <a:rPr lang="en-US" dirty="0"/>
              <a:t>t before you start the survey. 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b="1" dirty="0"/>
              <a:t>Answer the health survey questions </a:t>
            </a:r>
            <a:r>
              <a:rPr lang="en-US" dirty="0"/>
              <a:t>on the following slides. </a:t>
            </a:r>
            <a:r>
              <a:rPr lang="en-US" b="1" dirty="0"/>
              <a:t>Tally your results</a:t>
            </a:r>
            <a:r>
              <a:rPr lang="en-US" dirty="0"/>
              <a:t> and </a:t>
            </a:r>
            <a:r>
              <a:rPr lang="en-US" b="1" dirty="0" err="1"/>
              <a:t>colour</a:t>
            </a:r>
            <a:r>
              <a:rPr lang="en-US" b="1" dirty="0"/>
              <a:t> in the sections </a:t>
            </a:r>
            <a:r>
              <a:rPr lang="en-US" dirty="0"/>
              <a:t>on your Health Survey Results sheet to match your score. Each section in the slice is worth 2 points.</a:t>
            </a:r>
          </a:p>
        </p:txBody>
      </p:sp>
    </p:spTree>
    <p:extLst>
      <p:ext uri="{BB962C8B-B14F-4D97-AF65-F5344CB8AC3E}">
        <p14:creationId xmlns:p14="http://schemas.microsoft.com/office/powerpoint/2010/main" val="187553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69" y="2115117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ATTITUDE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GB" sz="2000" dirty="0"/>
              <a:t>Do you feel happy?   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Do you get on well with your family and friends?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Do you find it easy to forgive others?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Are you grateful for the good things you have?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        Not really = 0   Sometimes = 1   Most of the time = 2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5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69" y="2115117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AIR</a:t>
            </a:r>
          </a:p>
          <a:p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breathe through your nose?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breathe to calm your emotions?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sit up and stand up straight?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go outside and enjoy fresh air daily?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       Not really = 0   Sometimes = 1   Most of the time = 2</a:t>
            </a:r>
            <a:endParaRPr lang="en-US" sz="20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3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65431" y="2133875"/>
            <a:ext cx="6781092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NUTRITION</a:t>
            </a:r>
          </a:p>
          <a:p>
            <a:endParaRPr lang="en-US" sz="2000" dirty="0"/>
          </a:p>
          <a:p>
            <a:pPr marL="457200" indent="-457200">
              <a:buAutoNum type="arabicPeriod"/>
            </a:pPr>
            <a:r>
              <a:rPr lang="en-GB" sz="2000" dirty="0"/>
              <a:t>Do you eat at least 2 fruit and 5 vegetables each day?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Do you eat protein with each meal?</a:t>
            </a:r>
          </a:p>
          <a:p>
            <a:r>
              <a:rPr lang="en-GB" sz="2000" dirty="0"/>
              <a:t>        (meats, fish, dairy, nuts or legumes)</a:t>
            </a:r>
          </a:p>
          <a:p>
            <a:endParaRPr lang="en-GB" sz="2000" dirty="0"/>
          </a:p>
          <a:p>
            <a:r>
              <a:rPr lang="en-GB" sz="2000" dirty="0"/>
              <a:t>3.     Do you eat only one sweet treat each day?</a:t>
            </a:r>
          </a:p>
          <a:p>
            <a:endParaRPr lang="en-GB" sz="2000" dirty="0"/>
          </a:p>
          <a:p>
            <a:r>
              <a:rPr lang="en-GB" sz="2000" dirty="0"/>
              <a:t>4.     Do you chew your food slowly and with thanks? </a:t>
            </a:r>
          </a:p>
          <a:p>
            <a:endParaRPr lang="en-GB" sz="2000" dirty="0"/>
          </a:p>
          <a:p>
            <a:r>
              <a:rPr lang="en-GB" sz="2000" dirty="0"/>
              <a:t>    </a:t>
            </a:r>
          </a:p>
          <a:p>
            <a:r>
              <a:rPr lang="en-GB" sz="2000" dirty="0"/>
              <a:t>        Not really = 0   Sometimes = 1   Most of the time = 2</a:t>
            </a:r>
            <a:endParaRPr lang="en-US" sz="20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7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5080933" y="2115117"/>
            <a:ext cx="711104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SUNSHINE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In summer do you practice SunSmart rules?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       (hat, sunscreen, protective clothing, sunglasses, water)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2.   Do you cover up during the middle of the day (10am-3pm)?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3.    Do you spend time outdoors during sun safe times?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       (early in the morning or late afternoon)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4.     In winter do you get enough exposure to the sun?      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       Not really = 0   Sometimes = 1   Most of the time = 2</a:t>
            </a:r>
            <a:endParaRPr lang="en-US" sz="20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6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87148" y="2115117"/>
            <a:ext cx="7362895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1" dirty="0"/>
              <a:t>WATER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drink water regularly throughout the day?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2.   Do you drink about 6 cups of water daily?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3.   Do you drink more water if it is hot or when you are exercising?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4.   Do you dilute sweet drinks with water?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         Not really = 0   Sometimes = 1   Most of the time = 2</a:t>
            </a:r>
            <a:endParaRPr lang="en-US" sz="20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73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37D3D1-2B11-4A37-AFFC-0174961040C9}"/>
              </a:ext>
            </a:extLst>
          </p:cNvPr>
          <p:cNvSpPr/>
          <p:nvPr/>
        </p:nvSpPr>
        <p:spPr>
          <a:xfrm>
            <a:off x="4942390" y="2115117"/>
            <a:ext cx="7249610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EXERCISE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exercise regularly?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walk or ride instead of going in a car or public transport?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Do you play team sports?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en-GB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GB" sz="2000" dirty="0"/>
              <a:t>On your holidays do you do lots of physical activities?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        (hiking, swimming, cycling, paddling, etc)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Not really = 0   Sometimes = 1   Most of the time = 2</a:t>
            </a:r>
            <a:endParaRPr lang="en-US" sz="2000" dirty="0"/>
          </a:p>
        </p:txBody>
      </p: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04877E3-B153-4D66-9FEC-77469BD5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6"/>
          <a:stretch/>
        </p:blipFill>
        <p:spPr>
          <a:xfrm>
            <a:off x="21" y="10"/>
            <a:ext cx="4400530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24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544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Thomas</dc:creator>
  <cp:lastModifiedBy>Trish Thomas</cp:lastModifiedBy>
  <cp:revision>24</cp:revision>
  <dcterms:created xsi:type="dcterms:W3CDTF">2020-04-08T08:33:34Z</dcterms:created>
  <dcterms:modified xsi:type="dcterms:W3CDTF">2023-05-15T11:30:01Z</dcterms:modified>
</cp:coreProperties>
</file>