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DCE7"/>
    <a:srgbClr val="B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EC35-B6B3-4C45-9744-E885683B9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7F3DF-267C-46B7-9691-6ABA48B6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594E9-B233-4A39-AF47-99A5599A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889D-8A75-4AC0-B3E4-7CD5A9EF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5D36F-7663-4D0A-BB39-FF5D1ADF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7FF6-8F23-4E66-98E6-04F39E89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650E4-7C19-4A0E-851C-5D9348F7E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3384-992C-48A0-BDF8-18E2AFE5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07C5C-1292-4880-A8F4-E08D7D6D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24D5-7454-48CE-A83D-94081AB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F44EB-562F-40B3-97CD-CB2AEA5BE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B3B22-65EC-441F-B35D-AC4D2B5F3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A9E35-2A9D-4C07-B4A3-EA20A6EA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CA2C0-6160-440E-BBF8-CC18A8EB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3623-7A93-48CD-988A-D241F11C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D10D-052C-4E17-AAAD-9A0B94A2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93FDE-34BA-4212-ACCF-3C3C3D965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7607-1B38-4967-B6DF-106452EF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E754-C272-4A08-9BB5-E9A60A65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162D-CD75-49CD-855D-169D5B6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EDAC-0A51-4327-B60A-0C88C4F1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6D9D3-9244-4545-BE22-97B4C114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EE18-C27C-430C-8016-EC5D29FD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3FD4-1598-4351-9A8F-40CD92BF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E470-84F2-4053-9E6A-F306AF02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2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C3CA-94F5-476E-BDF9-F84419499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00DC-546D-4D95-B1D4-14B0D4160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42ACD-6D04-45E1-9F75-62D79D08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76721-AC01-4C0B-9A55-58E53AEE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BCE6C-09C7-4294-8591-015531E0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497D3-FDBF-44A0-B5CE-0F04E415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1A27-4E96-471D-8F98-1C5DBB17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12177-C34A-4567-9663-29ECEFFC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5ADD9-7296-4610-843C-BB790C0D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2743E-DD88-4963-838F-028B36DAC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ABF77-D477-4D61-B9D5-ABB09AF30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DC522-1F39-49EE-A68A-6DAA3993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515F5-4082-417E-AEE9-35E3D3ED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D486EF-85FE-4FC0-A5C9-82C01BF7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BCCB-4947-4D90-B022-751ADEEC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A1572-A980-4AA3-A85A-F90C0966B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C435-887E-4ADB-9D10-8E4574A1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1BBB1-9E6F-468E-AA0D-92E0AA51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C750E-E830-491D-9D2A-78B086F0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6941-4A5A-4016-8293-A9BE0FEA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E0AD4-92F6-4849-897E-38025B62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AEFE-7104-4F65-98BF-3A2B22CB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D84A-B5C4-4807-8662-C42DF6B1F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B4AAC-569D-4D96-9FEA-5F18E21B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35A35-0767-4022-A96E-AA1D8E88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0CDB4-D112-4176-BD65-F9A15C7E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87BD-814B-4A48-BA10-5F7E808F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D81C-FA4F-4434-8D57-3238BE2F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5516B-CE42-4EFC-9B7F-F87E134599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ABA03-2C69-4830-8E94-AFDC95C75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D2E3-FE2D-49CE-BA74-87207116D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86B58-4CC2-41EC-B1E7-3EB99833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15FD3-8276-4C58-B4B3-0320850F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E580A-424E-4B96-AC1C-2FB59B8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ED3C1-0835-443A-AF48-9F9B6E4B7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402D-6D01-44B4-BFE8-BC05BA49C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6F41-E82B-4621-A0D3-CA16C12B26CA}" type="datetimeFigureOut">
              <a:rPr lang="en-US" smtClean="0"/>
              <a:t>05-Jun-20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A901-745A-4BF2-8BD9-F4FDB1EB6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74242-64F0-4771-BFE4-E2932E43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291B-DD7A-4A9D-9B28-38C5D4A40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A0DBA-F248-4332-B04B-04B148F9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98" y="4484283"/>
            <a:ext cx="2401753" cy="2401753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65A36C2-128B-4794-86B4-52CA8CB63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40548"/>
              </p:ext>
            </p:extLst>
          </p:nvPr>
        </p:nvGraphicFramePr>
        <p:xfrm>
          <a:off x="6431714" y="1111561"/>
          <a:ext cx="5803799" cy="4763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140">
                  <a:extLst>
                    <a:ext uri="{9D8B030D-6E8A-4147-A177-3AD203B41FA5}">
                      <a16:colId xmlns:a16="http://schemas.microsoft.com/office/drawing/2014/main" val="2173813933"/>
                    </a:ext>
                  </a:extLst>
                </a:gridCol>
                <a:gridCol w="4789659">
                  <a:extLst>
                    <a:ext uri="{9D8B030D-6E8A-4147-A177-3AD203B41FA5}">
                      <a16:colId xmlns:a16="http://schemas.microsoft.com/office/drawing/2014/main" val="3081375111"/>
                    </a:ext>
                  </a:extLst>
                </a:gridCol>
              </a:tblGrid>
              <a:tr h="50809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Air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Take a few deep breaths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966592"/>
                  </a:ext>
                </a:extLst>
              </a:tr>
              <a:tr h="880260">
                <a:tc>
                  <a:txBody>
                    <a:bodyPr/>
                    <a:lstStyle/>
                    <a:p>
                      <a:r>
                        <a:rPr lang="en-US" sz="1600" b="1" dirty="0"/>
                        <a:t>Nutrition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Have you eaten?</a:t>
                      </a:r>
                    </a:p>
                    <a:p>
                      <a:r>
                        <a:rPr lang="en-US" sz="1600" dirty="0"/>
                        <a:t>When did you last eat?</a:t>
                      </a:r>
                    </a:p>
                    <a:p>
                      <a:r>
                        <a:rPr lang="en-US" sz="1600" dirty="0"/>
                        <a:t>What did you eat?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82319"/>
                  </a:ext>
                </a:extLst>
              </a:tr>
              <a:tr h="665195">
                <a:tc>
                  <a:txBody>
                    <a:bodyPr/>
                    <a:lstStyle/>
                    <a:p>
                      <a:r>
                        <a:rPr lang="en-US" sz="1600" b="1" dirty="0"/>
                        <a:t>Sunshine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Indoors too much? </a:t>
                      </a:r>
                    </a:p>
                    <a:p>
                      <a:r>
                        <a:rPr lang="en-US" sz="1600" dirty="0"/>
                        <a:t>Outdoors too long?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00475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r>
                        <a:rPr lang="en-US" sz="1600" b="1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much water have you had today?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68557"/>
                  </a:ext>
                </a:extLst>
              </a:tr>
              <a:tr h="807952">
                <a:tc>
                  <a:txBody>
                    <a:bodyPr/>
                    <a:lstStyle/>
                    <a:p>
                      <a:r>
                        <a:rPr lang="en-US" sz="1600" b="1" dirty="0"/>
                        <a:t>Exercise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 a walk? Run?</a:t>
                      </a:r>
                    </a:p>
                    <a:p>
                      <a:r>
                        <a:rPr lang="en-US" sz="1600" dirty="0"/>
                        <a:t>Release some repressed energy? </a:t>
                      </a:r>
                    </a:p>
                    <a:p>
                      <a:r>
                        <a:rPr lang="en-US" sz="1600" dirty="0"/>
                        <a:t>Too much exercise?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077341"/>
                  </a:ext>
                </a:extLst>
              </a:tr>
              <a:tr h="1177657">
                <a:tc>
                  <a:txBody>
                    <a:bodyPr/>
                    <a:lstStyle/>
                    <a:p>
                      <a:r>
                        <a:rPr lang="en-US" sz="1600" b="1" dirty="0"/>
                        <a:t>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Relax – take 5 minutes to be alone</a:t>
                      </a:r>
                    </a:p>
                    <a:p>
                      <a:r>
                        <a:rPr lang="en-US" sz="1600" dirty="0"/>
                        <a:t>Meditate, breathe, destress</a:t>
                      </a:r>
                    </a:p>
                    <a:p>
                      <a:r>
                        <a:rPr lang="en-US" sz="1600" dirty="0"/>
                        <a:t>How much sleep did you get last night?</a:t>
                      </a:r>
                    </a:p>
                    <a:p>
                      <a:r>
                        <a:rPr lang="en-US" sz="1600" dirty="0"/>
                        <a:t>Have you been sleeping deeply?</a:t>
                      </a:r>
                    </a:p>
                    <a:p>
                      <a:r>
                        <a:rPr lang="en-US" sz="1600" dirty="0"/>
                        <a:t>Are you due for a holiday?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985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82B5CC-12F7-425C-9917-BAC420568050}"/>
              </a:ext>
            </a:extLst>
          </p:cNvPr>
          <p:cNvSpPr txBox="1"/>
          <p:nvPr/>
        </p:nvSpPr>
        <p:spPr>
          <a:xfrm>
            <a:off x="139619" y="4374284"/>
            <a:ext cx="514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Slab703 XBd BT" panose="02060804020205020404" pitchFamily="18" charset="0"/>
              </a:rPr>
              <a:t>Before trying to correct your attitude,</a:t>
            </a:r>
          </a:p>
          <a:p>
            <a:r>
              <a:rPr lang="en-US" dirty="0">
                <a:latin typeface="GeoSlab703 XBd BT" panose="02060804020205020404" pitchFamily="18" charset="0"/>
              </a:rPr>
              <a:t>check how you are going with</a:t>
            </a:r>
          </a:p>
          <a:p>
            <a:r>
              <a:rPr lang="en-US" dirty="0">
                <a:latin typeface="GeoSlab703 XBd BT" panose="02060804020205020404" pitchFamily="18" charset="0"/>
              </a:rPr>
              <a:t>each of these healthcare practices. </a:t>
            </a:r>
          </a:p>
          <a:p>
            <a:r>
              <a:rPr lang="en-US" dirty="0">
                <a:latin typeface="GeoSlab703 XBd BT" panose="02060804020205020404" pitchFamily="18" charset="0"/>
              </a:rPr>
              <a:t>You may find the ANSWER!</a:t>
            </a:r>
          </a:p>
        </p:txBody>
      </p:sp>
      <p:pic>
        <p:nvPicPr>
          <p:cNvPr id="19" name="Picture 18" descr="A group of clouds in the sky&#10;&#10;Description automatically generated">
            <a:extLst>
              <a:ext uri="{FF2B5EF4-FFF2-40B4-BE49-F238E27FC236}">
                <a16:creationId xmlns:a16="http://schemas.microsoft.com/office/drawing/2014/main" id="{90C94D36-AF87-4B4E-A05C-C76D663C6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21292"/>
          <a:stretch/>
        </p:blipFill>
        <p:spPr>
          <a:xfrm>
            <a:off x="6443777" y="5881674"/>
            <a:ext cx="1021435" cy="970143"/>
          </a:xfrm>
          <a:prstGeom prst="rect">
            <a:avLst/>
          </a:prstGeom>
        </p:spPr>
      </p:pic>
      <p:pic>
        <p:nvPicPr>
          <p:cNvPr id="8" name="Picture 7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709BA4E9-2C7B-4B00-8032-307CFE1AD9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2" t="9713" b="41538"/>
          <a:stretch/>
        </p:blipFill>
        <p:spPr>
          <a:xfrm>
            <a:off x="8139503" y="5877094"/>
            <a:ext cx="1021434" cy="974722"/>
          </a:xfrm>
          <a:prstGeom prst="rect">
            <a:avLst/>
          </a:prstGeom>
        </p:spPr>
      </p:pic>
      <p:pic>
        <p:nvPicPr>
          <p:cNvPr id="25" name="Picture 24" descr="A picture containing person, outdoor, food, man&#10;&#10;Description automatically generated">
            <a:extLst>
              <a:ext uri="{FF2B5EF4-FFF2-40B4-BE49-F238E27FC236}">
                <a16:creationId xmlns:a16="http://schemas.microsoft.com/office/drawing/2014/main" id="{8905CD86-FB46-4E80-81FA-8CD4DA694C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5780" r="18371"/>
          <a:stretch/>
        </p:blipFill>
        <p:spPr>
          <a:xfrm>
            <a:off x="9149084" y="5878161"/>
            <a:ext cx="1108695" cy="974723"/>
          </a:xfrm>
          <a:prstGeom prst="rect">
            <a:avLst/>
          </a:prstGeom>
        </p:spPr>
      </p:pic>
      <p:pic>
        <p:nvPicPr>
          <p:cNvPr id="27" name="Picture 26" descr="A young boy playing with a football ball on a field&#10;&#10;Description automatically generated">
            <a:extLst>
              <a:ext uri="{FF2B5EF4-FFF2-40B4-BE49-F238E27FC236}">
                <a16:creationId xmlns:a16="http://schemas.microsoft.com/office/drawing/2014/main" id="{295EDD9F-5D9C-4516-9FA0-FA04FB105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4" r="26624"/>
          <a:stretch/>
        </p:blipFill>
        <p:spPr>
          <a:xfrm>
            <a:off x="10036906" y="5850123"/>
            <a:ext cx="1015946" cy="1001693"/>
          </a:xfrm>
          <a:prstGeom prst="rect">
            <a:avLst/>
          </a:prstGeom>
        </p:spPr>
      </p:pic>
      <p:pic>
        <p:nvPicPr>
          <p:cNvPr id="29" name="Picture 28" descr="A baby sleeping in a dog bed&#10;&#10;Description automatically generated">
            <a:extLst>
              <a:ext uri="{FF2B5EF4-FFF2-40B4-BE49-F238E27FC236}">
                <a16:creationId xmlns:a16="http://schemas.microsoft.com/office/drawing/2014/main" id="{7406F78E-9914-4300-95D1-49C7EB660A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9901" r="6075" b="-822"/>
          <a:stretch/>
        </p:blipFill>
        <p:spPr>
          <a:xfrm>
            <a:off x="10904933" y="5893402"/>
            <a:ext cx="1287067" cy="992634"/>
          </a:xfrm>
          <a:prstGeom prst="rect">
            <a:avLst/>
          </a:prstGeom>
        </p:spPr>
      </p:pic>
      <p:pic>
        <p:nvPicPr>
          <p:cNvPr id="11" name="Picture 10" descr="A bowl of fruit sitting on top of a wooden table&#10;&#10;Description automatically generated">
            <a:extLst>
              <a:ext uri="{FF2B5EF4-FFF2-40B4-BE49-F238E27FC236}">
                <a16:creationId xmlns:a16="http://schemas.microsoft.com/office/drawing/2014/main" id="{753FE8CB-329E-4CD8-B556-0231BF2EC8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10389" r="22963" b="19426"/>
          <a:stretch/>
        </p:blipFill>
        <p:spPr>
          <a:xfrm>
            <a:off x="7334967" y="5893402"/>
            <a:ext cx="946090" cy="98031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4A1862A-F055-415B-96D2-ADEDAD02A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0" y="3596742"/>
            <a:ext cx="4987832" cy="836873"/>
          </a:xfrm>
        </p:spPr>
        <p:txBody>
          <a:bodyPr anchor="t">
            <a:noAutofit/>
          </a:bodyPr>
          <a:lstStyle/>
          <a:p>
            <a:r>
              <a:rPr lang="en-US" sz="4400" b="1" dirty="0"/>
              <a:t>Got a problem? 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DD2A349D-E128-4BC2-93C6-E03E4A82490C}"/>
              </a:ext>
            </a:extLst>
          </p:cNvPr>
          <p:cNvSpPr txBox="1">
            <a:spLocks/>
          </p:cNvSpPr>
          <p:nvPr/>
        </p:nvSpPr>
        <p:spPr>
          <a:xfrm>
            <a:off x="0" y="82542"/>
            <a:ext cx="4987832" cy="8368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ATTITUDE</a:t>
            </a:r>
          </a:p>
        </p:txBody>
      </p:sp>
      <p:pic>
        <p:nvPicPr>
          <p:cNvPr id="9" name="Graphic 8" descr="Speech">
            <a:extLst>
              <a:ext uri="{FF2B5EF4-FFF2-40B4-BE49-F238E27FC236}">
                <a16:creationId xmlns:a16="http://schemas.microsoft.com/office/drawing/2014/main" id="{6F216C82-D2EA-4B8B-B513-CF2B981FA2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645356" y="-618"/>
            <a:ext cx="1634335" cy="22999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E94634-23DE-4F11-9F04-9AA029B5E9E0}"/>
              </a:ext>
            </a:extLst>
          </p:cNvPr>
          <p:cNvSpPr txBox="1"/>
          <p:nvPr/>
        </p:nvSpPr>
        <p:spPr>
          <a:xfrm>
            <a:off x="4991583" y="586619"/>
            <a:ext cx="790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photo here</a:t>
            </a:r>
          </a:p>
        </p:txBody>
      </p:sp>
      <p:pic>
        <p:nvPicPr>
          <p:cNvPr id="21" name="Graphic 20" descr="Speech">
            <a:extLst>
              <a:ext uri="{FF2B5EF4-FFF2-40B4-BE49-F238E27FC236}">
                <a16:creationId xmlns:a16="http://schemas.microsoft.com/office/drawing/2014/main" id="{96E172A3-24C0-4048-B0AC-94E5BED6D4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709688" y="3896250"/>
            <a:ext cx="1634335" cy="22999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04C167-7FED-4371-9551-DD3368722369}"/>
              </a:ext>
            </a:extLst>
          </p:cNvPr>
          <p:cNvSpPr txBox="1"/>
          <p:nvPr/>
        </p:nvSpPr>
        <p:spPr>
          <a:xfrm>
            <a:off x="11044625" y="4483487"/>
            <a:ext cx="100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photos here</a:t>
            </a:r>
          </a:p>
        </p:txBody>
      </p:sp>
      <p:pic>
        <p:nvPicPr>
          <p:cNvPr id="16" name="Picture 15" descr="A group of people standing in front of a sunset&#10;&#10;Description automatically generated">
            <a:extLst>
              <a:ext uri="{FF2B5EF4-FFF2-40B4-BE49-F238E27FC236}">
                <a16:creationId xmlns:a16="http://schemas.microsoft.com/office/drawing/2014/main" id="{BA1F11D8-6ACF-46DD-BD3D-D5A7F35F96F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" t="17479" r="7698"/>
          <a:stretch/>
        </p:blipFill>
        <p:spPr>
          <a:xfrm>
            <a:off x="722230" y="821757"/>
            <a:ext cx="4096240" cy="27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4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128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GeoSlab703 XBd BT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Thomas</dc:creator>
  <cp:lastModifiedBy>Trish Thomas</cp:lastModifiedBy>
  <cp:revision>35</cp:revision>
  <dcterms:created xsi:type="dcterms:W3CDTF">2020-04-08T08:33:34Z</dcterms:created>
  <dcterms:modified xsi:type="dcterms:W3CDTF">2020-06-05T01:21:21Z</dcterms:modified>
</cp:coreProperties>
</file>